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3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93" autoAdjust="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360A252-8E9B-472E-854C-B89FA9937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B0DF9B7-F32E-469D-87D8-71102C127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F342F60-0DBB-435A-B14B-51EBA4FB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364-6BB0-401F-BDE1-E0120D018A49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3CE9D32-41F1-44EF-B0C1-C8DB603CB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9FBAA72-4B1D-48AC-8D1A-FEA65946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AC86-B689-4A4F-BCE4-731C69A015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2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E480E4-D0F5-4775-875B-64FB324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314AA16-D840-42A2-A2C9-542F5A3D6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4389FFE-C691-44D7-AC4F-DE1281D12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364-6BB0-401F-BDE1-E0120D018A49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CA8FEDF-1B52-4EE4-B7AE-DDF33DFA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A2BDD8C-9DB5-4C83-A2FB-CA179C18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AC86-B689-4A4F-BCE4-731C69A015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50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BA556FAF-19BB-447A-9B4D-0732FD7F6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4131F3B-4AAE-4CD3-B319-75CDA62B7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71D8F12-348D-4988-9D26-BDE25FAF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364-6BB0-401F-BDE1-E0120D018A49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332BBDC-C65B-4DF8-9679-01670AB5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3B797F5-CFB7-4A41-B210-3D1B9BD4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AC86-B689-4A4F-BCE4-731C69A015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68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A4667E9-3AE8-4619-9C1E-380A53710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A4CC4E7-FFB9-44CE-BC86-1B327B840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07ED7E5-874E-4CF2-9B76-92A9658E9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364-6BB0-401F-BDE1-E0120D018A49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34F6331-D406-4C8F-9498-30B1E922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EBB2A49-4151-49E7-963F-0AAAF1F2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AC86-B689-4A4F-BCE4-731C69A015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21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CBA1BD2-7E3F-4384-AA79-51B9CD1C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8AABE7D-C25C-4042-8DE1-A87115682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313635D-8512-46C7-8485-31CFA800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364-6BB0-401F-BDE1-E0120D018A49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85FE287-EC2F-4B51-A191-61822B39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21A9BE4-952E-463E-9B35-F01DA887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AC86-B689-4A4F-BCE4-731C69A015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65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20F6ECD-6C5D-42A5-A0DC-4B334DF2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171CB71-B79F-4EBC-AA52-501FF4967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3689C83-C14B-42B3-9D9A-A3F4F7135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A85E7FB-9424-4C38-A89A-F8469C2D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364-6BB0-401F-BDE1-E0120D018A49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C5487A5-294F-48F7-AF76-A6FC3080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937192E-477A-4C2A-9013-A4335DFE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AC86-B689-4A4F-BCE4-731C69A015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46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AF2D552-08ED-4F9D-BE31-E53B331A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870D2C2-A386-42DB-9F4D-A07ACCF27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778DE06-C044-491D-85F8-4CEC11029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B0D591EE-72D2-4765-98FF-826435051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E4EF4FC-3E78-4815-AF77-EB5892E0D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F9DA794C-9252-477F-BC40-459934DDE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364-6BB0-401F-BDE1-E0120D018A49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2AE0D2C6-77B3-4125-9D59-0ABB3306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94A48BC1-8C9A-41CE-BC37-D2A50698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AC86-B689-4A4F-BCE4-731C69A015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35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22B214-F33E-4684-91BC-1A3B4CA1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66507B76-6971-4154-85A7-88B6979B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364-6BB0-401F-BDE1-E0120D018A49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AC65C0D-7BD5-4AE0-AD22-AB34C01F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EE47008-B2D6-45FD-9E7D-FEB4FD6FF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AC86-B689-4A4F-BCE4-731C69A015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51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E3165F1-5490-421A-9186-BC93EEA7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364-6BB0-401F-BDE1-E0120D018A49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773AB93D-1632-4B4D-B221-0BE8B15B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30469C0-D732-45EF-83B0-F8DB5801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AC86-B689-4A4F-BCE4-731C69A015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50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D662661-C21C-4AF1-8279-00047440D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BA682D8-2C33-4BF7-9DF1-18117C5F8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AFE5409-7D7E-44BD-B4D0-2C6D82C0B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64F320C-7745-4E10-9799-F3C1AE85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364-6BB0-401F-BDE1-E0120D018A49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534734C-6FB5-47F2-A093-A076E6A1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200FFE1-BB38-4F09-AEA5-C2FC8D7D7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AC86-B689-4A4F-BCE4-731C69A015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02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1AD80C-7FC0-4E71-8F66-B02EF039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DA944785-CBAC-4D6D-B423-00D6F4C51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29492AF-B780-4E76-A770-E74B810C1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7F27B64-01F0-4A6E-81D1-F50A75B3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364-6BB0-401F-BDE1-E0120D018A49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F8F7B1D-C5C1-4F51-B72C-37A88E03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6F26991-FBF4-49E9-B0DF-E8EE538B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AC86-B689-4A4F-BCE4-731C69A015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06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2863E1C4-73FF-4306-8B6C-C3B94743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D57CE95-1561-4986-90A8-C786F8A4C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049CD4E-6458-40EB-AF71-27C409CF2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3364-6BB0-401F-BDE1-E0120D018A49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97C094E-CE57-4BC0-8BCB-E4FDDC1B0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08327DE-581D-4D78-B671-8E967CD94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5AC86-B689-4A4F-BCE4-731C69A015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7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62F2214-E8D0-4707-8A17-825BC7479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318" y="154175"/>
            <a:ext cx="9144000" cy="238760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 est 5 heures, Andernos s’éveille</a:t>
            </a:r>
          </a:p>
        </p:txBody>
      </p:sp>
      <p:pic>
        <p:nvPicPr>
          <p:cNvPr id="5" name="Image 4" descr="Une image contenant eau, extérieur, scène, bateau&#10;&#10;Description générée automatiquement">
            <a:extLst>
              <a:ext uri="{FF2B5EF4-FFF2-40B4-BE49-F238E27FC236}">
                <a16:creationId xmlns:a16="http://schemas.microsoft.com/office/drawing/2014/main" xmlns="" id="{C190C3C6-EDE3-4D87-A260-EF4730B51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46" y="2490427"/>
            <a:ext cx="5470108" cy="4096811"/>
          </a:xfrm>
          <a:prstGeom prst="rect">
            <a:avLst/>
          </a:prstGeom>
        </p:spPr>
      </p:pic>
      <p:pic>
        <p:nvPicPr>
          <p:cNvPr id="3" name="Intro poeme andernos">
            <a:hlinkClick r:id="" action="ppaction://media"/>
            <a:extLst>
              <a:ext uri="{FF2B5EF4-FFF2-40B4-BE49-F238E27FC236}">
                <a16:creationId xmlns:a16="http://schemas.microsoft.com/office/drawing/2014/main" xmlns="" id="{281674B9-8C6E-4414-94A3-59559DFBD3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53800" y="26920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3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1651BC7-AB41-4017-8071-13676E9C4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63905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4C06CE4-9DF6-4424-B9AA-563FC4847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78" y="719419"/>
            <a:ext cx="3593616" cy="5540188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Les promeneurs sortent leurs chiens ,</a:t>
            </a:r>
          </a:p>
          <a:p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Sur la place des vestiges « Gallo-Romains ».</a:t>
            </a:r>
          </a:p>
          <a:p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Pour la messe, les fidèles se préparent, </a:t>
            </a:r>
          </a:p>
          <a:p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Et tous attendent le grand départ.</a:t>
            </a:r>
          </a:p>
          <a:p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Il est cinq heures.</a:t>
            </a:r>
          </a:p>
          <a:p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Andernos s’éveille</a:t>
            </a:r>
          </a:p>
        </p:txBody>
      </p:sp>
      <p:pic>
        <p:nvPicPr>
          <p:cNvPr id="7" name="Image 6" descr="Une image contenant bâtiment, extérieur, herbe, pierre&#10;&#10;Description générée automatiquement">
            <a:extLst>
              <a:ext uri="{FF2B5EF4-FFF2-40B4-BE49-F238E27FC236}">
                <a16:creationId xmlns:a16="http://schemas.microsoft.com/office/drawing/2014/main" xmlns="" id="{80FB24CD-F34C-494B-B481-F05470233D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4" r="2006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pic>
        <p:nvPicPr>
          <p:cNvPr id="2" name="premiere partie poeme andernos">
            <a:hlinkClick r:id="" action="ppaction://media"/>
            <a:extLst>
              <a:ext uri="{FF2B5EF4-FFF2-40B4-BE49-F238E27FC236}">
                <a16:creationId xmlns:a16="http://schemas.microsoft.com/office/drawing/2014/main" xmlns="" id="{701EC72E-5D49-4937-B531-A649E61B84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53801" y="208561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6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23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EBC6DD31-735C-4839-A427-5C12350CA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593476"/>
            <a:ext cx="3651466" cy="4630343"/>
          </a:xfrm>
        </p:spPr>
        <p:txBody>
          <a:bodyPr>
            <a:noAutofit/>
          </a:bodyPr>
          <a:lstStyle/>
          <a:p>
            <a:r>
              <a:rPr lang="en-US" sz="2400" dirty="0"/>
              <a:t>En rentrant au port les pêcheurs,</a:t>
            </a:r>
          </a:p>
          <a:p>
            <a:r>
              <a:rPr lang="en-US" sz="2400" dirty="0"/>
              <a:t>Croisent les ostreiculteurs,</a:t>
            </a:r>
          </a:p>
          <a:p>
            <a:r>
              <a:rPr lang="en-US" sz="2400" dirty="0"/>
              <a:t>Pendant ce temps, loin dans les bois, </a:t>
            </a:r>
          </a:p>
          <a:p>
            <a:r>
              <a:rPr lang="en-US" sz="2400" dirty="0"/>
              <a:t>Les chasseurs attendent leur proies</a:t>
            </a:r>
          </a:p>
          <a:p>
            <a:r>
              <a:rPr lang="en-US" sz="2400" dirty="0"/>
              <a:t>Il est cinq heures, Andernos s’éveille.</a:t>
            </a:r>
          </a:p>
        </p:txBody>
      </p:sp>
      <p:pic>
        <p:nvPicPr>
          <p:cNvPr id="5" name="Espace réservé du contenu 4" descr="Une image contenant eau, extérieur, bateau, assis&#10;&#10;Description générée automatiquement">
            <a:extLst>
              <a:ext uri="{FF2B5EF4-FFF2-40B4-BE49-F238E27FC236}">
                <a16:creationId xmlns:a16="http://schemas.microsoft.com/office/drawing/2014/main" xmlns="" id="{775AFA57-7239-48CE-B037-1376662C98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r="9699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pic>
        <p:nvPicPr>
          <p:cNvPr id="2" name="deuxieme partie poeme andernos">
            <a:hlinkClick r:id="" action="ppaction://media"/>
            <a:extLst>
              <a:ext uri="{FF2B5EF4-FFF2-40B4-BE49-F238E27FC236}">
                <a16:creationId xmlns:a16="http://schemas.microsoft.com/office/drawing/2014/main" xmlns="" id="{6FA7AFEF-394D-4039-9AA6-556AAE60CE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5542" y="273107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8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extérieur, plage, eau, sableux&#10;&#10;Description générée automatiquement">
            <a:extLst>
              <a:ext uri="{FF2B5EF4-FFF2-40B4-BE49-F238E27FC236}">
                <a16:creationId xmlns:a16="http://schemas.microsoft.com/office/drawing/2014/main" xmlns="" id="{589893E4-B71D-4C4D-A7E1-E77410C484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-11422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D4064AD5-16D0-44FA-ABD8-7B33134E6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63" y="2138082"/>
            <a:ext cx="4593021" cy="455151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Plage du grand Crohot,</a:t>
            </a:r>
          </a:p>
          <a:p>
            <a:r>
              <a:rPr lang="en-US" sz="2400" dirty="0"/>
              <a:t>Où au loin voguent les bateaux </a:t>
            </a:r>
          </a:p>
          <a:p>
            <a:r>
              <a:rPr lang="en-US" sz="2400" dirty="0"/>
              <a:t>Sous le bruit continu des vagues,</a:t>
            </a:r>
          </a:p>
          <a:p>
            <a:r>
              <a:rPr lang="en-US" sz="2400" dirty="0"/>
              <a:t>Apparait le ballet des algues</a:t>
            </a:r>
          </a:p>
          <a:p>
            <a:r>
              <a:rPr lang="en-US" sz="2400" dirty="0"/>
              <a:t>Il est cinq heures,</a:t>
            </a:r>
          </a:p>
          <a:p>
            <a:r>
              <a:rPr lang="en-US" sz="2400" dirty="0"/>
              <a:t> Andernos s’éveille.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2" name="troisieme partie poeme andernos">
            <a:hlinkClick r:id="" action="ppaction://media"/>
            <a:extLst>
              <a:ext uri="{FF2B5EF4-FFF2-40B4-BE49-F238E27FC236}">
                <a16:creationId xmlns:a16="http://schemas.microsoft.com/office/drawing/2014/main" xmlns="" id="{343E263D-2087-4959-8B6E-0DCE7C48ED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9254" y="203181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2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9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eau, extérieur, bateau, petit&#10;&#10;Description générée automatiquement">
            <a:extLst>
              <a:ext uri="{FF2B5EF4-FFF2-40B4-BE49-F238E27FC236}">
                <a16:creationId xmlns:a16="http://schemas.microsoft.com/office/drawing/2014/main" xmlns="" id="{15FB8E0D-8EDE-4D04-AA64-908D4C05F1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8" b="3825"/>
          <a:stretch/>
        </p:blipFill>
        <p:spPr>
          <a:xfrm>
            <a:off x="20" y="-49417"/>
            <a:ext cx="12191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B573D9F-CFA1-4825-AC81-69911CCF6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955" y="3484605"/>
            <a:ext cx="7485413" cy="4102444"/>
          </a:xfrm>
        </p:spPr>
        <p:txBody>
          <a:bodyPr anchor="ctr">
            <a:normAutofit/>
          </a:bodyPr>
          <a:lstStyle/>
          <a:p>
            <a:r>
              <a:rPr lang="en-US" dirty="0"/>
              <a:t>L’île aux oiseaux, fierté de la contrée,</a:t>
            </a:r>
          </a:p>
          <a:p>
            <a:r>
              <a:rPr lang="en-US" dirty="0"/>
              <a:t>Accueille les visiteurs chaque année</a:t>
            </a:r>
          </a:p>
          <a:p>
            <a:r>
              <a:rPr lang="en-US" dirty="0"/>
              <a:t>Et les fameuses Cabanes Tchanquées vues d’en haut,</a:t>
            </a:r>
          </a:p>
          <a:p>
            <a:r>
              <a:rPr lang="en-US" dirty="0"/>
              <a:t>Paraissent émerger de l’eau.</a:t>
            </a:r>
          </a:p>
          <a:p>
            <a:r>
              <a:rPr lang="en-US" dirty="0"/>
              <a:t>Il est cinq heures,</a:t>
            </a:r>
          </a:p>
          <a:p>
            <a:r>
              <a:rPr lang="en-US" dirty="0"/>
              <a:t>Andernos s’éveille.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2" name="quatrieme partie poeme andernos">
            <a:hlinkClick r:id="" action="ppaction://media"/>
            <a:extLst>
              <a:ext uri="{FF2B5EF4-FFF2-40B4-BE49-F238E27FC236}">
                <a16:creationId xmlns:a16="http://schemas.microsoft.com/office/drawing/2014/main" xmlns="" id="{E446B3BB-1CB4-4185-B9C5-AC4A0754FB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16149" y="213940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2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3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eau, extérieur, jeter, scène&#10;&#10;Description générée automatiquement">
            <a:extLst>
              <a:ext uri="{FF2B5EF4-FFF2-40B4-BE49-F238E27FC236}">
                <a16:creationId xmlns:a16="http://schemas.microsoft.com/office/drawing/2014/main" xmlns="" id="{B9ED48F5-D587-4382-9D13-FC0DC1A908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D04EEEE1-997B-467B-A2D0-DDED4C448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88" y="1264920"/>
            <a:ext cx="3932237" cy="4596130"/>
          </a:xfrm>
        </p:spPr>
        <p:txBody>
          <a:bodyPr>
            <a:normAutofit/>
          </a:bodyPr>
          <a:lstStyle/>
          <a:p>
            <a:r>
              <a:rPr lang="fr-FR" sz="2800" dirty="0"/>
              <a:t>Les promeneurs sur la jetée,</a:t>
            </a:r>
          </a:p>
          <a:p>
            <a:r>
              <a:rPr lang="fr-FR" sz="2800" dirty="0"/>
              <a:t>Admirent du soleil son lever.</a:t>
            </a:r>
          </a:p>
          <a:p>
            <a:r>
              <a:rPr lang="fr-FR" sz="2800" dirty="0"/>
              <a:t>Et après ce magnifique spectacle, </a:t>
            </a:r>
          </a:p>
          <a:p>
            <a:r>
              <a:rPr lang="fr-FR" sz="2800" dirty="0"/>
              <a:t>Regagnent leurs habitacles.</a:t>
            </a:r>
          </a:p>
          <a:p>
            <a:r>
              <a:rPr lang="fr-FR" sz="2800" dirty="0"/>
              <a:t>Il est cinq heures,</a:t>
            </a:r>
          </a:p>
          <a:p>
            <a:r>
              <a:rPr lang="fr-FR" sz="2800" dirty="0"/>
              <a:t>Andernos s’éveille.</a:t>
            </a:r>
          </a:p>
          <a:p>
            <a:endParaRPr lang="fr-FR" dirty="0"/>
          </a:p>
        </p:txBody>
      </p:sp>
      <p:pic>
        <p:nvPicPr>
          <p:cNvPr id="2" name="cinquieme partie poeme andernos">
            <a:hlinkClick r:id="" action="ppaction://media"/>
            <a:extLst>
              <a:ext uri="{FF2B5EF4-FFF2-40B4-BE49-F238E27FC236}">
                <a16:creationId xmlns:a16="http://schemas.microsoft.com/office/drawing/2014/main" xmlns="" id="{1E7F57DB-8025-4A09-A985-8DC7BC417F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7664" y="251592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00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extérieur, bâtiment, route, maison&#10;&#10;Description générée automatiquement">
            <a:extLst>
              <a:ext uri="{FF2B5EF4-FFF2-40B4-BE49-F238E27FC236}">
                <a16:creationId xmlns:a16="http://schemas.microsoft.com/office/drawing/2014/main" xmlns="" id="{42264C99-1562-4CB1-9C62-552BE60CD3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80012" y="768985"/>
            <a:ext cx="6172200" cy="4873625"/>
          </a:xfr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008DDC38-D532-4DD0-AF04-5BCF8FBA0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Sur la place de bon matin,</a:t>
            </a:r>
          </a:p>
          <a:p>
            <a:r>
              <a:rPr lang="fr-FR" sz="2800" dirty="0"/>
              <a:t>On vérifie son magasin.</a:t>
            </a:r>
          </a:p>
          <a:p>
            <a:r>
              <a:rPr lang="fr-FR" sz="2800" dirty="0"/>
              <a:t>Glaces et crêpes, qui en veut,</a:t>
            </a:r>
          </a:p>
          <a:p>
            <a:r>
              <a:rPr lang="fr-FR" sz="2800" dirty="0"/>
              <a:t>Rendent tout le monde heureux.</a:t>
            </a:r>
          </a:p>
          <a:p>
            <a:r>
              <a:rPr lang="fr-FR" sz="2800" dirty="0"/>
              <a:t>Il est cinq heures,</a:t>
            </a:r>
          </a:p>
          <a:p>
            <a:r>
              <a:rPr lang="fr-FR" sz="2800" dirty="0"/>
              <a:t>Andernos s’éveille.</a:t>
            </a:r>
          </a:p>
          <a:p>
            <a:endParaRPr lang="fr-FR" dirty="0"/>
          </a:p>
        </p:txBody>
      </p:sp>
      <p:pic>
        <p:nvPicPr>
          <p:cNvPr id="2" name="sixieme partie poeme andernos">
            <a:hlinkClick r:id="" action="ppaction://media"/>
            <a:extLst>
              <a:ext uri="{FF2B5EF4-FFF2-40B4-BE49-F238E27FC236}">
                <a16:creationId xmlns:a16="http://schemas.microsoft.com/office/drawing/2014/main" xmlns="" id="{41839211-55A4-42EA-9B33-C5A1701B28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50619" y="267727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50178B9C-7840-4A56-8833-4E192F0D7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8044" y="1153160"/>
            <a:ext cx="3932237" cy="5471160"/>
          </a:xfrm>
        </p:spPr>
        <p:txBody>
          <a:bodyPr>
            <a:normAutofit fontScale="92500" lnSpcReduction="10000"/>
          </a:bodyPr>
          <a:lstStyle/>
          <a:p>
            <a:r>
              <a:rPr lang="fr-FR" sz="3000" dirty="0"/>
              <a:t>Finaliste d’un concours national,</a:t>
            </a:r>
          </a:p>
          <a:p>
            <a:r>
              <a:rPr lang="fr-FR" sz="3000" dirty="0"/>
              <a:t>Cette boulangerie est phénoménale.</a:t>
            </a:r>
          </a:p>
          <a:p>
            <a:r>
              <a:rPr lang="fr-FR" sz="3000" dirty="0"/>
              <a:t>Andernosiennes, ma vie, mes chéries,</a:t>
            </a:r>
          </a:p>
          <a:p>
            <a:r>
              <a:rPr lang="fr-FR" sz="3000" dirty="0"/>
              <a:t>Vous êtes des pâtisseries dont on s’est épris</a:t>
            </a:r>
          </a:p>
          <a:p>
            <a:r>
              <a:rPr lang="fr-FR" sz="3000" dirty="0"/>
              <a:t>Il est cinq heures,</a:t>
            </a:r>
          </a:p>
          <a:p>
            <a:r>
              <a:rPr lang="fr-FR" sz="3000" dirty="0"/>
              <a:t> Andernos se lève.</a:t>
            </a:r>
          </a:p>
          <a:p>
            <a:r>
              <a:rPr lang="fr-FR" sz="3000" dirty="0"/>
              <a:t>Il est cinq heures,</a:t>
            </a:r>
          </a:p>
          <a:p>
            <a:r>
              <a:rPr lang="fr-FR" sz="3000" dirty="0"/>
              <a:t>Et pourtant, je n’ai pas sommeil...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dirty="0"/>
          </a:p>
        </p:txBody>
      </p:sp>
      <p:pic>
        <p:nvPicPr>
          <p:cNvPr id="12" name="Espace réservé pour une image  11" descr="Une image contenant extérieur, bâtiment, route, rue&#10;&#10;Description générée automatiquement">
            <a:extLst>
              <a:ext uri="{FF2B5EF4-FFF2-40B4-BE49-F238E27FC236}">
                <a16:creationId xmlns:a16="http://schemas.microsoft.com/office/drawing/2014/main" xmlns="" id="{4F4D0C96-4371-4B8E-97C8-FF799C8BD0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r="7286"/>
          <a:stretch>
            <a:fillRect/>
          </a:stretch>
        </p:blipFill>
        <p:spPr/>
      </p:pic>
      <p:pic>
        <p:nvPicPr>
          <p:cNvPr id="2" name="septieme partie poeme andernos">
            <a:hlinkClick r:id="" action="ppaction://media"/>
            <a:extLst>
              <a:ext uri="{FF2B5EF4-FFF2-40B4-BE49-F238E27FC236}">
                <a16:creationId xmlns:a16="http://schemas.microsoft.com/office/drawing/2014/main" xmlns="" id="{9B67852F-7367-41A4-B86B-5DCB26EF88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2360" y="343031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9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4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9510</TotalTime>
  <Words>233</Words>
  <Application>Microsoft Office PowerPoint</Application>
  <PresentationFormat>Grand écran</PresentationFormat>
  <Paragraphs>50</Paragraphs>
  <Slides>8</Slides>
  <Notes>0</Notes>
  <HiddenSlides>0</HiddenSlides>
  <MMClips>8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Il est 5 heures, Andernos s’éveille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est 5 heure, Andernos s’éveille</dc:title>
  <dc:creator>Soninha</dc:creator>
  <cp:lastModifiedBy>Soninha</cp:lastModifiedBy>
  <cp:revision>50</cp:revision>
  <dcterms:created xsi:type="dcterms:W3CDTF">2019-12-31T07:33:35Z</dcterms:created>
  <dcterms:modified xsi:type="dcterms:W3CDTF">2020-03-26T18:54:01Z</dcterms:modified>
</cp:coreProperties>
</file>